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16833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8" t="92971" r="-26888" b="2664"/>
          <a:stretch/>
        </p:blipFill>
        <p:spPr bwMode="auto">
          <a:xfrm>
            <a:off x="2458675" y="6079578"/>
            <a:ext cx="914400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0" y="5830982"/>
            <a:ext cx="1936204" cy="838378"/>
          </a:xfrm>
          <a:prstGeom prst="rect">
            <a:avLst/>
          </a:prstGeom>
        </p:spPr>
      </p:pic>
      <p:pic>
        <p:nvPicPr>
          <p:cNvPr id="11" name="Picture 10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>
            <a:fillRect/>
          </a:stretch>
        </p:blipFill>
        <p:spPr bwMode="auto">
          <a:xfrm>
            <a:off x="-4514" y="6079578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95536" y="6228020"/>
            <a:ext cx="954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165304"/>
            <a:ext cx="9180512" cy="692856"/>
            <a:chOff x="410988" y="6344818"/>
            <a:chExt cx="8733012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28" t="235" r="16521" b="235"/>
            <a:stretch/>
          </p:blipFill>
          <p:spPr>
            <a:xfrm>
              <a:off x="410988" y="6344818"/>
              <a:ext cx="3591330" cy="513342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792188" cy="77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dirty="0"/>
              <a:t>Student Learning Experience</a:t>
            </a:r>
          </a:p>
        </p:txBody>
      </p:sp>
      <p:pic>
        <p:nvPicPr>
          <p:cNvPr id="4" name="Picture 3" descr="The student learning experience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88026"/>
            <a:ext cx="8748463" cy="487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4143052"/>
      </p:ext>
    </p:extLst>
  </p:cSld>
  <p:clrMapOvr>
    <a:masterClrMapping/>
  </p:clrMapOvr>
</p:sld>
</file>

<file path=ppt/theme/theme1.xml><?xml version="1.0" encoding="utf-8"?>
<a:theme xmlns:a="http://schemas.openxmlformats.org/drawingml/2006/main" name="sparqs presentation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2014</Template>
  <TotalTime>15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sparqs presentation 2014</vt:lpstr>
      <vt:lpstr>Student Learning Experience</vt:lpstr>
    </vt:vector>
  </TitlesOfParts>
  <Company>NUS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 ORG</dc:creator>
  <cp:lastModifiedBy>Ali McDade</cp:lastModifiedBy>
  <cp:revision>5</cp:revision>
  <dcterms:created xsi:type="dcterms:W3CDTF">2014-08-26T13:26:41Z</dcterms:created>
  <dcterms:modified xsi:type="dcterms:W3CDTF">2023-10-06T09:51:21Z</dcterms:modified>
</cp:coreProperties>
</file>